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957" r:id="rId2"/>
    <p:sldId id="256" r:id="rId3"/>
    <p:sldId id="947" r:id="rId4"/>
    <p:sldId id="762" r:id="rId5"/>
    <p:sldId id="471" r:id="rId6"/>
    <p:sldId id="763" r:id="rId7"/>
    <p:sldId id="579" r:id="rId8"/>
    <p:sldId id="563" r:id="rId9"/>
    <p:sldId id="955" r:id="rId10"/>
    <p:sldId id="956" r:id="rId11"/>
    <p:sldId id="664" r:id="rId12"/>
    <p:sldId id="564" r:id="rId13"/>
    <p:sldId id="672" r:id="rId14"/>
    <p:sldId id="566" r:id="rId15"/>
    <p:sldId id="565" r:id="rId16"/>
    <p:sldId id="740" r:id="rId17"/>
    <p:sldId id="741" r:id="rId18"/>
    <p:sldId id="499" r:id="rId19"/>
    <p:sldId id="508" r:id="rId20"/>
    <p:sldId id="520" r:id="rId21"/>
    <p:sldId id="557" r:id="rId22"/>
    <p:sldId id="841" r:id="rId23"/>
    <p:sldId id="667" r:id="rId24"/>
    <p:sldId id="681" r:id="rId25"/>
    <p:sldId id="668" r:id="rId26"/>
    <p:sldId id="669" r:id="rId27"/>
    <p:sldId id="584" r:id="rId28"/>
    <p:sldId id="703" r:id="rId29"/>
    <p:sldId id="825" r:id="rId30"/>
    <p:sldId id="671" r:id="rId31"/>
    <p:sldId id="870" r:id="rId32"/>
    <p:sldId id="569" r:id="rId33"/>
    <p:sldId id="708" r:id="rId34"/>
    <p:sldId id="872" r:id="rId35"/>
    <p:sldId id="871" r:id="rId36"/>
    <p:sldId id="662" r:id="rId37"/>
    <p:sldId id="578" r:id="rId38"/>
    <p:sldId id="510" r:id="rId39"/>
    <p:sldId id="663" r:id="rId40"/>
    <p:sldId id="549" r:id="rId41"/>
    <p:sldId id="577" r:id="rId42"/>
    <p:sldId id="572" r:id="rId43"/>
    <p:sldId id="598" r:id="rId44"/>
    <p:sldId id="826" r:id="rId45"/>
    <p:sldId id="551" r:id="rId46"/>
    <p:sldId id="869" r:id="rId47"/>
    <p:sldId id="690" r:id="rId48"/>
    <p:sldId id="518" r:id="rId49"/>
    <p:sldId id="587" r:id="rId50"/>
    <p:sldId id="591" r:id="rId51"/>
    <p:sldId id="590" r:id="rId52"/>
    <p:sldId id="588" r:id="rId53"/>
    <p:sldId id="589" r:id="rId54"/>
    <p:sldId id="764" r:id="rId55"/>
    <p:sldId id="770" r:id="rId56"/>
    <p:sldId id="771" r:id="rId57"/>
    <p:sldId id="597" r:id="rId58"/>
    <p:sldId id="765" r:id="rId59"/>
    <p:sldId id="766" r:id="rId60"/>
    <p:sldId id="950" r:id="rId61"/>
    <p:sldId id="951" r:id="rId62"/>
    <p:sldId id="553" r:id="rId63"/>
    <p:sldId id="896" r:id="rId64"/>
    <p:sldId id="875" r:id="rId65"/>
    <p:sldId id="784" r:id="rId66"/>
    <p:sldId id="730" r:id="rId67"/>
    <p:sldId id="952" r:id="rId68"/>
    <p:sldId id="953" r:id="rId69"/>
    <p:sldId id="954" r:id="rId70"/>
    <p:sldId id="786" r:id="rId71"/>
    <p:sldId id="787" r:id="rId72"/>
    <p:sldId id="785" r:id="rId73"/>
    <p:sldId id="930" r:id="rId74"/>
    <p:sldId id="788" r:id="rId75"/>
    <p:sldId id="514" r:id="rId76"/>
    <p:sldId id="602" r:id="rId77"/>
    <p:sldId id="876" r:id="rId78"/>
    <p:sldId id="877" r:id="rId79"/>
    <p:sldId id="603" r:id="rId80"/>
    <p:sldId id="897" r:id="rId81"/>
    <p:sldId id="878" r:id="rId82"/>
    <p:sldId id="932" r:id="rId83"/>
    <p:sldId id="898" r:id="rId84"/>
    <p:sldId id="931" r:id="rId85"/>
    <p:sldId id="879" r:id="rId86"/>
    <p:sldId id="881" r:id="rId87"/>
    <p:sldId id="885" r:id="rId88"/>
    <p:sldId id="886" r:id="rId89"/>
    <p:sldId id="882" r:id="rId90"/>
    <p:sldId id="883" r:id="rId91"/>
    <p:sldId id="888" r:id="rId92"/>
    <p:sldId id="887" r:id="rId93"/>
    <p:sldId id="889" r:id="rId94"/>
    <p:sldId id="744" r:id="rId95"/>
    <p:sldId id="724" r:id="rId96"/>
    <p:sldId id="894" r:id="rId97"/>
    <p:sldId id="890" r:id="rId98"/>
    <p:sldId id="891" r:id="rId99"/>
    <p:sldId id="895" r:id="rId100"/>
    <p:sldId id="619" r:id="rId101"/>
    <p:sldId id="698" r:id="rId102"/>
    <p:sldId id="699" r:id="rId103"/>
    <p:sldId id="900" r:id="rId104"/>
    <p:sldId id="899" r:id="rId105"/>
    <p:sldId id="775" r:id="rId106"/>
    <p:sldId id="805" r:id="rId107"/>
    <p:sldId id="806" r:id="rId108"/>
    <p:sldId id="901" r:id="rId109"/>
    <p:sldId id="902" r:id="rId110"/>
    <p:sldId id="903" r:id="rId111"/>
    <p:sldId id="907" r:id="rId112"/>
    <p:sldId id="904" r:id="rId113"/>
    <p:sldId id="905" r:id="rId114"/>
    <p:sldId id="908" r:id="rId115"/>
    <p:sldId id="909" r:id="rId116"/>
    <p:sldId id="910" r:id="rId117"/>
    <p:sldId id="934" r:id="rId118"/>
    <p:sldId id="911" r:id="rId119"/>
    <p:sldId id="935" r:id="rId120"/>
    <p:sldId id="912" r:id="rId121"/>
    <p:sldId id="936" r:id="rId122"/>
    <p:sldId id="913" r:id="rId123"/>
    <p:sldId id="948" r:id="rId124"/>
    <p:sldId id="914" r:id="rId125"/>
    <p:sldId id="915" r:id="rId126"/>
    <p:sldId id="916" r:id="rId127"/>
    <p:sldId id="917" r:id="rId128"/>
    <p:sldId id="918" r:id="rId129"/>
    <p:sldId id="919" r:id="rId130"/>
    <p:sldId id="920" r:id="rId131"/>
    <p:sldId id="949" r:id="rId132"/>
    <p:sldId id="921" r:id="rId133"/>
    <p:sldId id="778" r:id="rId134"/>
    <p:sldId id="938" r:id="rId135"/>
    <p:sldId id="937" r:id="rId136"/>
    <p:sldId id="939" r:id="rId137"/>
    <p:sldId id="924" r:id="rId138"/>
    <p:sldId id="940" r:id="rId139"/>
    <p:sldId id="927" r:id="rId140"/>
    <p:sldId id="928" r:id="rId141"/>
    <p:sldId id="941" r:id="rId142"/>
    <p:sldId id="929" r:id="rId143"/>
    <p:sldId id="942" r:id="rId144"/>
    <p:sldId id="874" r:id="rId145"/>
    <p:sldId id="943" r:id="rId146"/>
    <p:sldId id="944" r:id="rId147"/>
    <p:sldId id="945" r:id="rId148"/>
    <p:sldId id="946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957"/>
            <p14:sldId id="256"/>
            <p14:sldId id="947"/>
            <p14:sldId id="762"/>
            <p14:sldId id="471"/>
            <p14:sldId id="763"/>
            <p14:sldId id="579"/>
            <p14:sldId id="563"/>
            <p14:sldId id="955"/>
            <p14:sldId id="956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553"/>
            <p14:sldId id="896"/>
            <p14:sldId id="875"/>
            <p14:sldId id="784"/>
            <p14:sldId id="730"/>
            <p14:sldId id="952"/>
            <p14:sldId id="953"/>
            <p14:sldId id="954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48"/>
            <p14:sldId id="914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778"/>
            <p14:sldId id="938"/>
            <p14:sldId id="937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EB544F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41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092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653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Workshop - 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110067" y="988626"/>
            <a:ext cx="9906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W-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wjax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/ wjax2019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Klonen und Bauen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4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4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4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4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4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4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  <a:p>
            <a:pPr lvl="1"/>
            <a:endParaRPr lang="de-DE" sz="2400" dirty="0">
              <a:solidFill>
                <a:srgbClr val="4171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400" dirty="0">
              <a:solidFill>
                <a:srgbClr val="4171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    In </a:t>
            </a:r>
            <a:r>
              <a:rPr lang="de-DE" sz="2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alibri" panose="020F0502020204030204" pitchFamily="34" charset="0"/>
            </a:endParaRPr>
          </a:p>
          <a:p>
            <a:pPr lvl="1"/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3.    In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 </a:t>
            </a:r>
            <a:r>
              <a:rPr lang="de-DE" sz="2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: ./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gradlew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alibri" panose="020F0502020204030204" pitchFamily="34" charset="0"/>
              </a:rPr>
              <a:t>build</a:t>
            </a:r>
            <a:endParaRPr lang="de-DE" sz="2400" dirty="0">
              <a:solidFill>
                <a:srgbClr val="41719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16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</a:t>
            </a:r>
            <a:r>
              <a:rPr lang="de-DE" sz="2000">
                <a:solidFill>
                  <a:srgbClr val="36544F"/>
                </a:solidFill>
                <a:latin typeface="Source Sans Pro" panose="020B0503030403020204" pitchFamily="34" charset="77"/>
              </a:rPr>
              <a:t>konkreten Implementierung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012615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551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hinzufügen</a:t>
            </a:r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4734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4.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5152871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 "online": Klonen des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Git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Repositorys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https://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nilshartmann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-java-workshop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Der USB-Stick 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Für den Fall, dass das W-LAN nicht funktioniert, findet ihr alles Notwendige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 dem USB-Stick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35AB16-1820-6945-BEFC-DFC434F95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395060"/>
            <a:ext cx="4378131" cy="158187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6417853-1418-BB41-8784-2371C898C23B}"/>
              </a:ext>
            </a:extLst>
          </p:cNvPr>
          <p:cNvSpPr/>
          <p:nvPr/>
        </p:nvSpPr>
        <p:spPr>
          <a:xfrm>
            <a:off x="5525107" y="2822511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(Spring, ...)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4B03B5C-3C19-0D42-9852-99BBF2D3285D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897518"/>
            <a:ext cx="1363654" cy="11372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9D707DF-067A-5F4F-BE45-4576E412D27B}"/>
              </a:ext>
            </a:extLst>
          </p:cNvPr>
          <p:cNvCxnSpPr>
            <a:cxnSpLocks/>
          </p:cNvCxnSpPr>
          <p:nvPr/>
        </p:nvCxnSpPr>
        <p:spPr>
          <a:xfrm flipH="1" flipV="1">
            <a:off x="4161453" y="2589428"/>
            <a:ext cx="1363654" cy="42181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BAB070C-C441-8648-AAF2-152609BCE830}"/>
              </a:ext>
            </a:extLst>
          </p:cNvPr>
          <p:cNvCxnSpPr>
            <a:cxnSpLocks/>
          </p:cNvCxnSpPr>
          <p:nvPr/>
        </p:nvCxnSpPr>
        <p:spPr>
          <a:xfrm flipH="1">
            <a:off x="4161453" y="3011242"/>
            <a:ext cx="1363654" cy="15240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B6D2076-A7C1-C24E-8D79-A6FE0CEB5EFC}"/>
              </a:ext>
            </a:extLst>
          </p:cNvPr>
          <p:cNvCxnSpPr>
            <a:cxnSpLocks/>
          </p:cNvCxnSpPr>
          <p:nvPr/>
        </p:nvCxnSpPr>
        <p:spPr>
          <a:xfrm flipH="1">
            <a:off x="3961017" y="3471732"/>
            <a:ext cx="15640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00EB86EE-EC60-2041-9EDC-0B56E66CB6A4}"/>
              </a:ext>
            </a:extLst>
          </p:cNvPr>
          <p:cNvSpPr/>
          <p:nvPr/>
        </p:nvSpPr>
        <p:spPr>
          <a:xfrm>
            <a:off x="5525107" y="3259899"/>
            <a:ext cx="4953000" cy="367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AC8ECFE-C1CA-3D45-81A0-B6C654A94EAC}"/>
              </a:ext>
            </a:extLst>
          </p:cNvPr>
          <p:cNvSpPr txBox="1"/>
          <p:nvPr/>
        </p:nvSpPr>
        <p:spPr>
          <a:xfrm>
            <a:off x="203200" y="4373264"/>
            <a:ext cx="9906000" cy="3021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workshop.zip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"Euer"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-user-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auspacken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-Aufrufen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):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Entweder mit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–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den Pfad zum ausgepackten Verzeichnis übergeben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nils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gradle-home-macos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oder: Umgebungsvariable 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GRADLE_USER_HOME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 dem Pfad setzen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5645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IDEA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9B964C9-75E2-F74B-B7D5-6D1065E6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603" y="1643427"/>
            <a:ext cx="6224595" cy="49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831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 "offline":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setzen -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BDC0937-9357-9243-95DE-D627BC2D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82" y="1654839"/>
            <a:ext cx="5545836" cy="506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3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80236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1011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5383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3999216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3986064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97108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646170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3731072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85865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42817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008C7B9-5E1B-5B43-8E8E-2D27B851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83821" y="4643613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 flipV="1">
            <a:off x="2853733" y="5275385"/>
            <a:ext cx="2440223" cy="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419B27C-4048-A344-8F25-C846331E72BA}"/>
              </a:ext>
            </a:extLst>
          </p:cNvPr>
          <p:cNvSpPr/>
          <p:nvPr/>
        </p:nvSpPr>
        <p:spPr>
          <a:xfrm>
            <a:off x="1254453" y="5116823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FD1E02-8A92-F04C-A76A-98966712CABF}"/>
              </a:ext>
            </a:extLst>
          </p:cNvPr>
          <p:cNvSpPr/>
          <p:nvPr/>
        </p:nvSpPr>
        <p:spPr>
          <a:xfrm>
            <a:off x="1254452" y="4505024"/>
            <a:ext cx="112936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2EF849-C931-1F4A-A61C-C29AD8341C4A}"/>
              </a:ext>
            </a:extLst>
          </p:cNvPr>
          <p:cNvSpPr/>
          <p:nvPr/>
        </p:nvSpPr>
        <p:spPr>
          <a:xfrm>
            <a:off x="305768" y="5938259"/>
            <a:ext cx="7823347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Beim Ausführen von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bei Bedarf dran denken, das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zu setzen!</a:t>
            </a:r>
            <a:b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526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9854</Words>
  <Application>Microsoft Macintosh PowerPoint</Application>
  <PresentationFormat>A4-Papier (210 x 297 mm)</PresentationFormat>
  <Paragraphs>1928</Paragraphs>
  <Slides>149</Slides>
  <Notes>51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GraphqL Workshop - Vorbereitung</vt:lpstr>
      <vt:lpstr>W-JAX München | 4. November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für Java-Anwendungen</vt:lpstr>
      <vt:lpstr>GraphQL für Java-Anwendungen</vt:lpstr>
      <vt:lpstr>GraphQL für Java-Anwendungen</vt:lpstr>
      <vt:lpstr>Das Schema in graphql-java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ÜbungEN - Vorbereitung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1059</cp:revision>
  <cp:lastPrinted>2019-09-03T13:49:24Z</cp:lastPrinted>
  <dcterms:created xsi:type="dcterms:W3CDTF">2016-03-28T15:59:53Z</dcterms:created>
  <dcterms:modified xsi:type="dcterms:W3CDTF">2019-11-04T07:36:11Z</dcterms:modified>
</cp:coreProperties>
</file>